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7"/>
  </p:notesMasterIdLst>
  <p:sldIdLst>
    <p:sldId id="256" r:id="rId2"/>
    <p:sldId id="392" r:id="rId3"/>
    <p:sldId id="393" r:id="rId4"/>
    <p:sldId id="394" r:id="rId5"/>
    <p:sldId id="39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4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AB576-3C4B-4818-8AA4-97FC8EE79D0A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C2151-2C99-4E8D-ABD0-08087D34A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79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E5AC-2EF0-4555-AC29-47A2893F2442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57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35BDE-DE48-4906-A290-73767EB595FE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61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A031-0AD7-4E0E-8DAC-B4E366270BDF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6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5A6C-98EC-4972-ABD3-E88CE4254514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72021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7AE15-5221-4298-9948-566BB2D48149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89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C9770-2E7A-4609-9D17-0DE2CA2222F0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60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F0C3E-D960-4900-878F-474AA93797F1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76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F861-E744-4B47-B227-A05186251D55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2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2A572-63D4-4A4F-8F99-D7530B5F3559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73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041080" y="6474158"/>
            <a:ext cx="990599" cy="304799"/>
          </a:xfrm>
        </p:spPr>
        <p:txBody>
          <a:bodyPr/>
          <a:lstStyle/>
          <a:p>
            <a:fld id="{D511BB68-1BD3-45B2-9A3D-478090D99416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85" y="6474156"/>
            <a:ext cx="3859795" cy="304801"/>
          </a:xfrm>
        </p:spPr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40937" y="6090313"/>
            <a:ext cx="838199" cy="767687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24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0DF8A-D383-472C-B676-89071ECC6FAA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2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28B9-AEC3-4AC7-A96B-C228F223C3DC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9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F7386-AC50-4779-8BA0-C21410DCA21C}" type="datetime1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A086-C693-4256-BFC6-38BDA3DB83BD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4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B7851-F9AA-480F-A5A7-8232F5DE193F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D8C48-62C8-4EFC-BD62-1ED68DE99A58}" type="datetime1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852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BCA98-C4A1-4DE7-801D-EC8534383335}" type="datetime1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70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6D4746-9BA7-4B4B-B721-0CBECA23DD9F}" type="datetime1">
              <a:rPr lang="en-US" smtClean="0"/>
              <a:t>4/27/2023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CSC485B SUNY Plattsburgh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42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tensorflow.org/tutorials/images/cn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ensorflow.org/tutorials/images/class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1FD8D8F-BAB6-0B7C-4376-D0C0C21ED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4149" y="4935673"/>
            <a:ext cx="4374379" cy="8614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/>
              <a:t>SUNY Plattsburgh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Dr. Ned Lecky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Class 24: Deep Computer Vision Continued</a:t>
            </a:r>
          </a:p>
        </p:txBody>
      </p:sp>
      <p:sp>
        <p:nvSpPr>
          <p:cNvPr id="1056" name="Rectangle 1051">
            <a:extLst>
              <a:ext uri="{FF2B5EF4-FFF2-40B4-BE49-F238E27FC236}">
                <a16:creationId xmlns:a16="http://schemas.microsoft.com/office/drawing/2014/main" id="{D2CCF678-F0AD-4A72-8B6B-AC284AF5B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4320057" cy="5578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A71134-07A5-2DA9-8C41-75FA4D8BC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5707" y="4414557"/>
            <a:ext cx="1903653" cy="190365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4C9D9D-D11C-8E3A-5D9D-8898A213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667" y="1363133"/>
            <a:ext cx="41148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chemeClr val="bg1"/>
                </a:solidFill>
              </a:rPr>
              <a:t>CSC485B</a:t>
            </a:r>
            <a:br>
              <a:rPr lang="en-US" sz="5600" dirty="0">
                <a:solidFill>
                  <a:schemeClr val="bg1"/>
                </a:solidFill>
              </a:rPr>
            </a:br>
            <a:r>
              <a:rPr lang="en-US" sz="5600" dirty="0">
                <a:solidFill>
                  <a:schemeClr val="bg1"/>
                </a:solidFill>
              </a:rPr>
              <a:t>Machine Learning for Robotics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23662D-64E2-73B3-E2B7-12268EBD9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142" y="571360"/>
            <a:ext cx="6112125" cy="36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20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2C7A6-5D29-6939-1BD8-7E414F8E5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Experiments with AuroraVision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E2EB1-787A-7F60-9F16-CBC70607A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54" y="1169360"/>
            <a:ext cx="3767427" cy="24694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Nut Segmentation</a:t>
            </a:r>
          </a:p>
          <a:p>
            <a:pPr lvl="1"/>
            <a:r>
              <a:rPr lang="en-US" dirty="0"/>
              <a:t>Training Dataset and Labeling</a:t>
            </a:r>
          </a:p>
          <a:p>
            <a:r>
              <a:rPr lang="en-US" dirty="0"/>
              <a:t>Detect Anomalies</a:t>
            </a:r>
          </a:p>
          <a:p>
            <a:pPr lvl="1"/>
            <a:r>
              <a:rPr lang="en-US" dirty="0"/>
              <a:t>Textile Inspection</a:t>
            </a:r>
          </a:p>
          <a:p>
            <a:r>
              <a:rPr lang="en-US" dirty="0"/>
              <a:t>Thread Inspection</a:t>
            </a:r>
          </a:p>
          <a:p>
            <a:pPr lvl="1"/>
            <a:r>
              <a:rPr lang="en-US" dirty="0"/>
              <a:t>Defect detection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02914-9B5B-4EAE-8626-A6B6FE4F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53862-DE19-4C55-442B-66DA7C6BE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41619-9F45-0D69-F543-CD71072ED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54" y="3689061"/>
            <a:ext cx="5206918" cy="27850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E166F-C9BF-A67A-FED8-6064E2E2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028" y="1646378"/>
            <a:ext cx="4816736" cy="33201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C5DCC8-D50D-A936-656E-5C1B946A933E}"/>
              </a:ext>
            </a:extLst>
          </p:cNvPr>
          <p:cNvSpPr txBox="1"/>
          <p:nvPr/>
        </p:nvSpPr>
        <p:spPr>
          <a:xfrm>
            <a:off x="6701150" y="5359585"/>
            <a:ext cx="4387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BUUUTTTTT</a:t>
            </a:r>
          </a:p>
          <a:p>
            <a:r>
              <a:rPr lang="en-US" dirty="0"/>
              <a:t>What if we wanted to do it ourselves?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53C3F-77E9-86C9-080E-1A8BA7E12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986" y="506700"/>
            <a:ext cx="2001901" cy="500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8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B782-0186-DBF7-D453-4712E24F8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Doing This in Keras: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D7406-8A30-C9A8-2CB3-1B5ED4CED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688" y="2052919"/>
            <a:ext cx="4014951" cy="39783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 is a great initial setup that RUNS!</a:t>
            </a:r>
          </a:p>
          <a:p>
            <a:pPr lvl="1"/>
            <a:r>
              <a:rPr lang="en-US" dirty="0"/>
              <a:t>So many don’t!</a:t>
            </a:r>
          </a:p>
          <a:p>
            <a:pPr lvl="1"/>
            <a:r>
              <a:rPr lang="en-US" dirty="0">
                <a:hlinkClick r:id="rId2"/>
              </a:rPr>
              <a:t>https://www.tensorflow.org/tutorials/images/cnn</a:t>
            </a:r>
            <a:endParaRPr lang="en-US" dirty="0"/>
          </a:p>
          <a:p>
            <a:r>
              <a:rPr lang="en-US" dirty="0"/>
              <a:t>This is a great starting point for your own experiments</a:t>
            </a:r>
          </a:p>
          <a:p>
            <a:r>
              <a:rPr lang="en-US" dirty="0"/>
              <a:t>Low res runs fast</a:t>
            </a:r>
          </a:p>
          <a:p>
            <a:pPr lvl="1"/>
            <a:r>
              <a:rPr lang="en-US" dirty="0"/>
              <a:t>How do you decide if you have enough resolution?</a:t>
            </a:r>
          </a:p>
          <a:p>
            <a:pPr lvl="1"/>
            <a:r>
              <a:rPr lang="en-US" dirty="0"/>
              <a:t>Hint: Can a HUMAN identify the animal??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24695-3ABC-BB27-976C-9B2267166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65CD-677B-9E13-437A-7145F20E5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BE65C-2B23-AA56-3F9B-4B190BA1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836" y="1426772"/>
            <a:ext cx="5947660" cy="35779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84B253-6F96-321C-224E-CFA8DD175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049" y="4071416"/>
            <a:ext cx="3532888" cy="270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88B8-03F8-4741-5A52-D1E61C85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Keras Image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D235A-6FC8-5E40-A827-D753F376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78" y="2052918"/>
            <a:ext cx="4774749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example is terrific, too!</a:t>
            </a:r>
          </a:p>
          <a:p>
            <a:pPr lvl="1"/>
            <a:r>
              <a:rPr lang="en-US" dirty="0">
                <a:hlinkClick r:id="rId2"/>
              </a:rPr>
              <a:t>https://www.tensorflow.org/tutorials/images/classification</a:t>
            </a:r>
            <a:endParaRPr lang="en-US" dirty="0"/>
          </a:p>
          <a:p>
            <a:r>
              <a:rPr lang="en-US" dirty="0"/>
              <a:t>Training on flower images</a:t>
            </a:r>
          </a:p>
          <a:p>
            <a:pPr lvl="1"/>
            <a:r>
              <a:rPr lang="en-US" dirty="0"/>
              <a:t>Works well on training data but OVERFITS</a:t>
            </a:r>
          </a:p>
          <a:p>
            <a:pPr lvl="1"/>
            <a:r>
              <a:rPr lang="en-US" dirty="0"/>
              <a:t>To improve</a:t>
            </a:r>
          </a:p>
          <a:p>
            <a:pPr lvl="2"/>
            <a:r>
              <a:rPr lang="en-US" dirty="0"/>
              <a:t>Data augmentation</a:t>
            </a:r>
          </a:p>
          <a:p>
            <a:pPr lvl="3"/>
            <a:r>
              <a:rPr lang="en-US" dirty="0"/>
              <a:t>Generate randomly flipped, rotated, scaled versions of the training data</a:t>
            </a:r>
          </a:p>
          <a:p>
            <a:pPr lvl="2"/>
            <a:r>
              <a:rPr lang="en-US" dirty="0"/>
              <a:t>Use dropout to keep neurons from getting muscle-bound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69D01-19FD-CA18-3B9A-F8808576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4B81E-A344-B4F6-627B-8218AD19A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92217-F2C7-342E-C6F1-3780194B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62" y="1152983"/>
            <a:ext cx="3587803" cy="22562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6301F9-21A6-C42C-4DBB-EDC674928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10" y="3546839"/>
            <a:ext cx="3020986" cy="3079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F54A9D-64ED-7AFE-DDF7-4198E8490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129" y="3546839"/>
            <a:ext cx="3126818" cy="30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E6C0C-B6C3-E63B-9722-1D2B3138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AB6F-4758-1CD3-B284-F17FFC62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2052918"/>
            <a:ext cx="5910282" cy="4195481"/>
          </a:xfrm>
        </p:spPr>
        <p:txBody>
          <a:bodyPr/>
          <a:lstStyle/>
          <a:p>
            <a:r>
              <a:rPr lang="en-US" dirty="0"/>
              <a:t>This example also shows how to take your trained model and run it on small devices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00579-D752-4418-6248-65E46C007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CSC485B SUNY Plattsburgh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85449-F1C4-6E85-858A-717E56DA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C7A52C-3573-1205-0A76-E26959914AC4}"/>
              </a:ext>
            </a:extLst>
          </p:cNvPr>
          <p:cNvSpPr txBox="1"/>
          <p:nvPr/>
        </p:nvSpPr>
        <p:spPr>
          <a:xfrm>
            <a:off x="1936848" y="3346276"/>
            <a:ext cx="8318303" cy="230832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Convert the model.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converter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tf.lite.TFLiteConverter.from_keras_model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(model)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tflite_model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converter.convert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Save the model.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with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model.tflite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wb</a:t>
            </a:r>
            <a:r>
              <a:rPr lang="en-US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f: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f.write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tflite_model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757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1733</TotalTime>
  <Words>260</Words>
  <Application>Microsoft Office PowerPoint</Application>
  <PresentationFormat>Widescreen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Century Gothic</vt:lpstr>
      <vt:lpstr>Courier New</vt:lpstr>
      <vt:lpstr>Wingdings 3</vt:lpstr>
      <vt:lpstr>Ion</vt:lpstr>
      <vt:lpstr>CSC485B Machine Learning for Robotics</vt:lpstr>
      <vt:lpstr>More Experiments with AuroraVision</vt:lpstr>
      <vt:lpstr>Doing This in Keras: CNN</vt:lpstr>
      <vt:lpstr>Keras Image Classification</vt:lpstr>
      <vt:lpstr>TensorFlow Lite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CSC485B Machine Learning for Robotics</dc:title>
  <dc:creator>Ned Lecky</dc:creator>
  <cp:lastModifiedBy>Ned Lecky</cp:lastModifiedBy>
  <cp:revision>136</cp:revision>
  <dcterms:created xsi:type="dcterms:W3CDTF">2023-01-30T13:51:52Z</dcterms:created>
  <dcterms:modified xsi:type="dcterms:W3CDTF">2023-04-27T13:21:34Z</dcterms:modified>
</cp:coreProperties>
</file>